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7D371-02AE-4AA0-9ECF-B584A8A54AD5}" type="datetimeFigureOut">
              <a:rPr lang="ru-RU" smtClean="0"/>
              <a:t>16.11.2011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34851-2FDB-42AC-A453-B229F39207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7D371-02AE-4AA0-9ECF-B584A8A54AD5}" type="datetimeFigureOut">
              <a:rPr lang="ru-RU" smtClean="0"/>
              <a:t>16.11.2011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34851-2FDB-42AC-A453-B229F39207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7D371-02AE-4AA0-9ECF-B584A8A54AD5}" type="datetimeFigureOut">
              <a:rPr lang="ru-RU" smtClean="0"/>
              <a:t>16.11.2011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34851-2FDB-42AC-A453-B229F39207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7D371-02AE-4AA0-9ECF-B584A8A54AD5}" type="datetimeFigureOut">
              <a:rPr lang="ru-RU" smtClean="0"/>
              <a:t>16.11.2011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34851-2FDB-42AC-A453-B229F39207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7D371-02AE-4AA0-9ECF-B584A8A54AD5}" type="datetimeFigureOut">
              <a:rPr lang="ru-RU" smtClean="0"/>
              <a:t>16.11.2011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34851-2FDB-42AC-A453-B229F39207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7D371-02AE-4AA0-9ECF-B584A8A54AD5}" type="datetimeFigureOut">
              <a:rPr lang="ru-RU" smtClean="0"/>
              <a:t>16.11.2011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34851-2FDB-42AC-A453-B229F39207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7D371-02AE-4AA0-9ECF-B584A8A54AD5}" type="datetimeFigureOut">
              <a:rPr lang="ru-RU" smtClean="0"/>
              <a:t>16.11.2011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34851-2FDB-42AC-A453-B229F39207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7D371-02AE-4AA0-9ECF-B584A8A54AD5}" type="datetimeFigureOut">
              <a:rPr lang="ru-RU" smtClean="0"/>
              <a:t>16.11.2011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34851-2FDB-42AC-A453-B229F39207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7D371-02AE-4AA0-9ECF-B584A8A54AD5}" type="datetimeFigureOut">
              <a:rPr lang="ru-RU" smtClean="0"/>
              <a:t>16.11.2011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34851-2FDB-42AC-A453-B229F39207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7D371-02AE-4AA0-9ECF-B584A8A54AD5}" type="datetimeFigureOut">
              <a:rPr lang="ru-RU" smtClean="0"/>
              <a:t>16.11.2011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34851-2FDB-42AC-A453-B229F39207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7D371-02AE-4AA0-9ECF-B584A8A54AD5}" type="datetimeFigureOut">
              <a:rPr lang="ru-RU" smtClean="0"/>
              <a:t>16.11.2011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34851-2FDB-42AC-A453-B229F39207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7D371-02AE-4AA0-9ECF-B584A8A54AD5}" type="datetimeFigureOut">
              <a:rPr lang="ru-RU" smtClean="0"/>
              <a:t>16.11.2011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34851-2FDB-42AC-A453-B229F39207BA}" type="slidenum">
              <a:rPr lang="ru-RU" smtClean="0"/>
              <a:t>‹#›</a:t>
            </a:fld>
            <a:endParaRPr lang="ru-RU"/>
          </a:p>
        </p:txBody>
      </p:sp>
      <p:pic>
        <p:nvPicPr>
          <p:cNvPr id="7170" name="Picture 2" descr="C:\Program Files\Microsoft Office\MEDIA\CAGCAT10\j0217698.wmf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214282" y="142852"/>
            <a:ext cx="789138" cy="7647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800" b="1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CC00CC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i="1" kern="1200">
          <a:solidFill>
            <a:srgbClr val="7030A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i="1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4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3108" y="500042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Жизнь нашего класса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5 Б класс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МОУ СОШ №24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2011-2012 учебный год</a:t>
            </a:r>
          </a:p>
          <a:p>
            <a:r>
              <a:rPr lang="ru-RU" dirty="0">
                <a:solidFill>
                  <a:schemeClr val="tx1"/>
                </a:solidFill>
              </a:rPr>
              <a:t>г</a:t>
            </a:r>
            <a:r>
              <a:rPr lang="ru-RU" dirty="0" smtClean="0">
                <a:solidFill>
                  <a:schemeClr val="tx1"/>
                </a:solidFill>
              </a:rPr>
              <a:t>.Ковров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/>
              <a:t>Жизнь класса: содержание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smtClean="0">
                <a:hlinkClick r:id="" action="ppaction://hlinkshowjump?jump=nextslide"/>
              </a:rPr>
              <a:t>Учеба</a:t>
            </a:r>
            <a:endParaRPr lang="ru-RU" sz="3200" dirty="0" smtClean="0"/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endParaRPr lang="ru-RU" sz="3200" dirty="0" smtClean="0"/>
          </a:p>
          <a:p>
            <a:r>
              <a:rPr lang="ru-RU" sz="3200" dirty="0" smtClean="0">
                <a:hlinkClick r:id="rId2" action="ppaction://hlinksldjump"/>
              </a:rPr>
              <a:t>Достижения</a:t>
            </a:r>
            <a:endParaRPr lang="ru-RU" sz="3200" dirty="0" smtClean="0"/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endParaRPr lang="ru-RU" sz="3200" dirty="0" smtClean="0"/>
          </a:p>
          <a:p>
            <a:r>
              <a:rPr lang="ru-RU" sz="3200" dirty="0" smtClean="0">
                <a:hlinkClick r:id="rId3" action="ppaction://hlinksldjump"/>
              </a:rPr>
              <a:t>Досуг</a:t>
            </a:r>
            <a:endParaRPr lang="ru-RU" sz="3200" dirty="0"/>
          </a:p>
        </p:txBody>
      </p:sp>
      <p:pic>
        <p:nvPicPr>
          <p:cNvPr id="3074" name="Picture 2" descr="C:\Program Files\Microsoft Office\MEDIA\CAGCAT10\j0183328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86050" y="4500570"/>
            <a:ext cx="1805940" cy="1814170"/>
          </a:xfrm>
          <a:prstGeom prst="rect">
            <a:avLst/>
          </a:prstGeom>
          <a:noFill/>
        </p:spPr>
      </p:pic>
      <p:pic>
        <p:nvPicPr>
          <p:cNvPr id="3075" name="Picture 3" descr="C:\Program Files\Microsoft Office\MEDIA\CAGCAT10\j0205582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28860" y="1357298"/>
            <a:ext cx="1776679" cy="1630375"/>
          </a:xfrm>
          <a:prstGeom prst="rect">
            <a:avLst/>
          </a:prstGeom>
          <a:noFill/>
        </p:spPr>
      </p:pic>
      <p:pic>
        <p:nvPicPr>
          <p:cNvPr id="3076" name="Picture 4" descr="C:\Program Files\Microsoft Office\MEDIA\CAGCAT10\j0234657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86380" y="2857496"/>
            <a:ext cx="1713586" cy="1667866"/>
          </a:xfrm>
          <a:prstGeom prst="rect">
            <a:avLst/>
          </a:prstGeom>
          <a:noFill/>
        </p:spPr>
      </p:pic>
      <p:sp>
        <p:nvSpPr>
          <p:cNvPr id="7" name="Выноска-облако 6">
            <a:hlinkClick r:id="" action="ppaction://hlinkshowjump?jump=lastslide"/>
          </p:cNvPr>
          <p:cNvSpPr/>
          <p:nvPr/>
        </p:nvSpPr>
        <p:spPr>
          <a:xfrm>
            <a:off x="7715272" y="5857892"/>
            <a:ext cx="914400" cy="61264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итог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/>
              <a:t>Учеба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В нашем классе 2 отличника, 7 «хорошистов»</a:t>
            </a:r>
          </a:p>
          <a:p>
            <a:pPr algn="ctr">
              <a:buNone/>
            </a:pPr>
            <a:endParaRPr lang="ru-RU" sz="3200" dirty="0" smtClean="0"/>
          </a:p>
          <a:p>
            <a:pPr algn="ctr"/>
            <a:r>
              <a:rPr lang="ru-RU" sz="3200" dirty="0" smtClean="0"/>
              <a:t>Отвечаем за кабинет №27</a:t>
            </a:r>
            <a:endParaRPr lang="ru-RU" sz="3200" dirty="0"/>
          </a:p>
        </p:txBody>
      </p:sp>
      <p:pic>
        <p:nvPicPr>
          <p:cNvPr id="5123" name="Picture 3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429000"/>
            <a:ext cx="1654364" cy="2714644"/>
          </a:xfrm>
          <a:prstGeom prst="rect">
            <a:avLst/>
          </a:prstGeom>
          <a:noFill/>
        </p:spPr>
      </p:pic>
      <p:sp>
        <p:nvSpPr>
          <p:cNvPr id="6" name="Управляющая кнопка: домой 5">
            <a:hlinkClick r:id="rId3" action="ppaction://hlinksldjump" highlightClick="1"/>
          </p:cNvPr>
          <p:cNvSpPr/>
          <p:nvPr/>
        </p:nvSpPr>
        <p:spPr>
          <a:xfrm>
            <a:off x="7643834" y="357166"/>
            <a:ext cx="714380" cy="5715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/>
              <a:t>Достижения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2600" b="1" u="sng" dirty="0" smtClean="0"/>
              <a:t>В спорте</a:t>
            </a:r>
          </a:p>
          <a:p>
            <a:pPr>
              <a:buFont typeface="Wingdings" pitchFamily="2" charset="2"/>
              <a:buChar char="Ø"/>
            </a:pPr>
            <a:r>
              <a:rPr lang="ru-RU" sz="2600" dirty="0" smtClean="0"/>
              <a:t>1 место в первенстве по баскетболу</a:t>
            </a:r>
          </a:p>
          <a:p>
            <a:pPr>
              <a:buFont typeface="Wingdings" pitchFamily="2" charset="2"/>
              <a:buChar char="Ø"/>
            </a:pPr>
            <a:r>
              <a:rPr lang="ru-RU" sz="2600" dirty="0" smtClean="0"/>
              <a:t>2 место среди команд 5-х классов на Дне защиты детей</a:t>
            </a:r>
            <a:endParaRPr lang="ru-RU" sz="26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z="2600" b="1" u="sng" dirty="0" smtClean="0"/>
              <a:t>Предметные олимпиады</a:t>
            </a:r>
          </a:p>
          <a:p>
            <a:pPr>
              <a:buFont typeface="Wingdings" pitchFamily="2" charset="2"/>
              <a:buChar char="Ø"/>
            </a:pPr>
            <a:r>
              <a:rPr lang="ru-RU" sz="2600" dirty="0" err="1" smtClean="0"/>
              <a:t>Смыслова</a:t>
            </a:r>
            <a:r>
              <a:rPr lang="ru-RU" sz="2600" dirty="0" smtClean="0"/>
              <a:t> Екатерина 1 место по химии</a:t>
            </a:r>
          </a:p>
          <a:p>
            <a:pPr>
              <a:buFont typeface="Wingdings" pitchFamily="2" charset="2"/>
              <a:buChar char="Ø"/>
            </a:pPr>
            <a:r>
              <a:rPr lang="ru-RU" sz="2600" dirty="0" smtClean="0"/>
              <a:t>Першин Александр 3 место по биологии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099" name="Picture 3" descr="C:\Program Files\Microsoft Office\MEDIA\CAGCAT10\j030148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4643446"/>
            <a:ext cx="1798625" cy="1337767"/>
          </a:xfrm>
          <a:prstGeom prst="rect">
            <a:avLst/>
          </a:prstGeom>
          <a:noFill/>
        </p:spPr>
      </p:pic>
      <p:pic>
        <p:nvPicPr>
          <p:cNvPr id="4100" name="Picture 4" descr="C:\Program Files\Microsoft Office\MEDIA\CAGCAT10\j0305257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4357694"/>
            <a:ext cx="1138428" cy="1828800"/>
          </a:xfrm>
          <a:prstGeom prst="rect">
            <a:avLst/>
          </a:prstGeom>
          <a:noFill/>
        </p:spPr>
      </p:pic>
      <p:sp>
        <p:nvSpPr>
          <p:cNvPr id="8" name="Управляющая кнопка: домой 7">
            <a:hlinkClick r:id="rId4" action="ppaction://hlinksldjump" highlightClick="1"/>
          </p:cNvPr>
          <p:cNvSpPr/>
          <p:nvPr/>
        </p:nvSpPr>
        <p:spPr>
          <a:xfrm>
            <a:off x="7858148" y="357166"/>
            <a:ext cx="571504" cy="7143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Досуг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072494" cy="48737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200" dirty="0" smtClean="0"/>
              <a:t>Экскурсия в г.Москву </a:t>
            </a:r>
          </a:p>
          <a:p>
            <a:pPr>
              <a:buNone/>
            </a:pPr>
            <a:r>
              <a:rPr lang="ru-RU" sz="3200" dirty="0" smtClean="0"/>
              <a:t>(музей Дарвина)</a:t>
            </a:r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endParaRPr lang="ru-RU" sz="3200" dirty="0" smtClean="0"/>
          </a:p>
          <a:p>
            <a:pPr algn="r">
              <a:buNone/>
            </a:pPr>
            <a:r>
              <a:rPr lang="ru-RU" sz="3200" dirty="0" smtClean="0"/>
              <a:t>    Экскурсия по памятным местам</a:t>
            </a:r>
          </a:p>
          <a:p>
            <a:pPr algn="ctr">
              <a:buNone/>
            </a:pPr>
            <a:r>
              <a:rPr lang="ru-RU" sz="3200" dirty="0" smtClean="0"/>
              <a:t> </a:t>
            </a:r>
            <a:r>
              <a:rPr lang="ru-RU" sz="3200" dirty="0" err="1" smtClean="0"/>
              <a:t>г.Коврова</a:t>
            </a:r>
            <a:endParaRPr lang="ru-RU" sz="3200" dirty="0" smtClean="0"/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endParaRPr lang="ru-RU" sz="3200" dirty="0" smtClean="0"/>
          </a:p>
          <a:p>
            <a:pPr>
              <a:buNone/>
            </a:pPr>
            <a:r>
              <a:rPr lang="ru-RU" sz="3200" dirty="0" smtClean="0"/>
              <a:t>Новогодний праздник</a:t>
            </a:r>
            <a:endParaRPr lang="ru-RU" sz="3200" dirty="0"/>
          </a:p>
        </p:txBody>
      </p:sp>
      <p:pic>
        <p:nvPicPr>
          <p:cNvPr id="2050" name="Picture 2" descr="C:\Program Files\Microsoft Office\MEDIA\CAGCAT10\j018329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4572008"/>
            <a:ext cx="1723644" cy="1848917"/>
          </a:xfrm>
          <a:prstGeom prst="rect">
            <a:avLst/>
          </a:prstGeom>
          <a:noFill/>
        </p:spPr>
      </p:pic>
      <p:pic>
        <p:nvPicPr>
          <p:cNvPr id="2051" name="Picture 3" descr="C:\Program Files\Microsoft Office\MEDIA\CAGCAT10\j0149407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3" y="2643182"/>
            <a:ext cx="1620165" cy="1928826"/>
          </a:xfrm>
          <a:prstGeom prst="rect">
            <a:avLst/>
          </a:prstGeom>
          <a:noFill/>
        </p:spPr>
      </p:pic>
      <p:pic>
        <p:nvPicPr>
          <p:cNvPr id="2052" name="Picture 4" descr="C:\Program Files\Microsoft Office\MEDIA\CAGCAT10\j0205462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86380" y="1142984"/>
            <a:ext cx="1818742" cy="1809598"/>
          </a:xfrm>
          <a:prstGeom prst="rect">
            <a:avLst/>
          </a:prstGeom>
          <a:noFill/>
        </p:spPr>
      </p:pic>
      <p:sp>
        <p:nvSpPr>
          <p:cNvPr id="7" name="Управляющая кнопка: домой 6">
            <a:hlinkClick r:id="rId5" action="ppaction://hlinksldjump" highlightClick="1"/>
          </p:cNvPr>
          <p:cNvSpPr/>
          <p:nvPr/>
        </p:nvSpPr>
        <p:spPr>
          <a:xfrm>
            <a:off x="7643834" y="357166"/>
            <a:ext cx="714380" cy="7143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142984"/>
            <a:ext cx="1000132" cy="100013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57356" y="571480"/>
            <a:ext cx="5642891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rgbClr val="FF0000"/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Успехов </a:t>
            </a:r>
            <a:br>
              <a:rPr lang="ru-RU" sz="5400" b="1" cap="none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rgbClr val="FF0000"/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</a:br>
            <a:r>
              <a:rPr lang="ru-RU" sz="5400" b="1" cap="none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rgbClr val="FF0000"/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в следующем</a:t>
            </a:r>
            <a:br>
              <a:rPr lang="ru-RU" sz="5400" b="1" cap="none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rgbClr val="FF0000"/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</a:br>
            <a:r>
              <a:rPr lang="ru-RU" sz="5400" b="1" cap="none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rgbClr val="FF0000"/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 учебном году</a:t>
            </a:r>
            <a:endParaRPr lang="ru-RU" sz="5400" b="1" cap="none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rgbClr val="FF0000"/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pic>
        <p:nvPicPr>
          <p:cNvPr id="6146" name="Picture 2" descr="C:\Program Files\Microsoft Office\MEDIA\CAGCAT10\j028190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3357562"/>
            <a:ext cx="3249273" cy="307183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</TotalTime>
  <Words>90</Words>
  <Application>Microsoft Office PowerPoint</Application>
  <PresentationFormat>Экран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Жизнь нашего класса</vt:lpstr>
      <vt:lpstr>Жизнь класса: содержание</vt:lpstr>
      <vt:lpstr>Учеба</vt:lpstr>
      <vt:lpstr>Достижения</vt:lpstr>
      <vt:lpstr>Досуг</vt:lpstr>
      <vt:lpstr> 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Жизнь нашего класса</dc:title>
  <dc:creator>scool</dc:creator>
  <cp:lastModifiedBy>scool</cp:lastModifiedBy>
  <cp:revision>8</cp:revision>
  <dcterms:created xsi:type="dcterms:W3CDTF">2011-11-16T10:19:06Z</dcterms:created>
  <dcterms:modified xsi:type="dcterms:W3CDTF">2011-11-16T11:37:59Z</dcterms:modified>
</cp:coreProperties>
</file>